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4E4F"/>
    <a:srgbClr val="FF6600"/>
    <a:srgbClr val="1B1D1E"/>
    <a:srgbClr val="C13B00"/>
    <a:srgbClr val="0099FF"/>
    <a:srgbClr val="00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1"/>
    <p:restoredTop sz="86420" autoAdjust="0"/>
  </p:normalViewPr>
  <p:slideViewPr>
    <p:cSldViewPr>
      <p:cViewPr varScale="1">
        <p:scale>
          <a:sx n="70" d="100"/>
          <a:sy n="70" d="100"/>
        </p:scale>
        <p:origin x="1834" y="-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4088" y="-112"/>
      </p:cViewPr>
      <p:guideLst>
        <p:guide orient="horz" pos="2880"/>
        <p:guide pos="2160"/>
      </p:guideLst>
    </p:cSldViewPr>
  </p:notesViewPr>
  <p:gridSpacing cx="76200" cy="76200"/>
</p:viewPr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PTAC-PPT-Template-and-Image-Library_final</Template>
  <TotalTime>37433</TotalTime>
  <Words>2333</Words>
  <Application>Microsoft Office PowerPoint</Application>
  <PresentationFormat>On-screen Show (4:3)</PresentationFormat>
  <Paragraphs>200</Paragraphs>
  <Slides>37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Arial Black</vt:lpstr>
      <vt:lpstr>Calibri</vt:lpstr>
      <vt:lpstr>Century Gothic</vt:lpstr>
      <vt:lpstr>Corbel</vt:lpstr>
      <vt:lpstr>Segoe UI</vt:lpstr>
      <vt:lpstr>Verdana</vt:lpstr>
      <vt:lpstr>ED/PTAC Title Master</vt:lpstr>
      <vt:lpstr>ED/PTAC Slides Master</vt:lpstr>
      <vt:lpstr>Office Theme</vt:lpstr>
      <vt:lpstr>INTERAGENCY DATA SHARING EXERCISE</vt:lpstr>
      <vt:lpstr>DATA SHARING EXERCISE</vt:lpstr>
      <vt:lpstr>DATA SHARING EXERCISE (CONTINUED)</vt:lpstr>
      <vt:lpstr>RECOMMENDATIONS</vt:lpstr>
      <vt:lpstr>BE PREPARED FOR THE UNEXPECTED!</vt:lpstr>
      <vt:lpstr>SUGGESTIONS</vt:lpstr>
      <vt:lpstr>CONSIDERATIONS</vt:lpstr>
      <vt:lpstr>THE SCENE</vt:lpstr>
      <vt:lpstr>THE SITUATION</vt:lpstr>
      <vt:lpstr>GRADES</vt:lpstr>
      <vt:lpstr>THE ALLEGATION</vt:lpstr>
      <vt:lpstr>THE PORTAL</vt:lpstr>
      <vt:lpstr>INSTRUCTIONS</vt:lpstr>
      <vt:lpstr>INSTRUCTIONS (CONTINUED)</vt:lpstr>
      <vt:lpstr>Questions?</vt:lpstr>
      <vt:lpstr>WORK PERIOD #1 10 Minutes </vt:lpstr>
      <vt:lpstr>WHERE ARE WE?</vt:lpstr>
      <vt:lpstr>SCENARIO UPDATE #1</vt:lpstr>
      <vt:lpstr>FTP index</vt:lpstr>
      <vt:lpstr>SCENARIO UPDATE #1 (CONTINUED FROM SLIDE 18)</vt:lpstr>
      <vt:lpstr>SCENARIO UPDATE #1 (CONTINUED FROM SLIDE 20)</vt:lpstr>
      <vt:lpstr>NOW WHERE ARE WE?</vt:lpstr>
      <vt:lpstr>WORK PERIOD #2 10 Minutes </vt:lpstr>
      <vt:lpstr>WHERE ARE WE NOW?</vt:lpstr>
      <vt:lpstr>SCENARIO UPDATE #2</vt:lpstr>
      <vt:lpstr>SCENARIO UPDATE #2 (CONTINUED FROM SLIDE 25)</vt:lpstr>
      <vt:lpstr>SCENARIO UPDATE #2 (CONTINUED FROM SLIDE 26)</vt:lpstr>
      <vt:lpstr>WORK PERIOD #3 10 Minutes </vt:lpstr>
      <vt:lpstr>WHERE ARE WE AT THIS TIME?</vt:lpstr>
      <vt:lpstr>SCENARIO UPDATE #3</vt:lpstr>
      <vt:lpstr>SCENARIO UPDATE #3 (CONTINUED FROM SLIDE 30)</vt:lpstr>
      <vt:lpstr>THE MITM ATTACK</vt:lpstr>
      <vt:lpstr>SCENARIO UPDATE #3 (CONTINUED FROM SLIDE 31)</vt:lpstr>
      <vt:lpstr>DEVELOP INCIDENT RESPONSE PLAN</vt:lpstr>
      <vt:lpstr>WORK PERIOD #4 10 Minutes </vt:lpstr>
      <vt:lpstr>UNVEIL YOUR RESPONSE PLAN</vt:lpstr>
      <vt:lpstr>WRAP-UP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Password Data Breach Exercise</dc:title>
  <dc:subject>data breach exercise</dc:subject>
  <dc:creator>Privacy and Technical Assistance Center</dc:creator>
  <cp:keywords>data, breach, security, privacy, training</cp:keywords>
  <dc:description/>
  <cp:lastModifiedBy>Andra Williams</cp:lastModifiedBy>
  <cp:revision>484</cp:revision>
  <dcterms:created xsi:type="dcterms:W3CDTF">2013-01-07T16:28:45Z</dcterms:created>
  <dcterms:modified xsi:type="dcterms:W3CDTF">2019-12-12T17:39:03Z</dcterms:modified>
  <cp:category/>
</cp:coreProperties>
</file>